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57" r:id="rId3"/>
    <p:sldId id="265" r:id="rId4"/>
    <p:sldId id="260" r:id="rId5"/>
    <p:sldId id="258" r:id="rId6"/>
    <p:sldId id="266" r:id="rId7"/>
    <p:sldId id="264" r:id="rId8"/>
    <p:sldId id="276" r:id="rId9"/>
    <p:sldId id="261" r:id="rId10"/>
    <p:sldId id="271" r:id="rId11"/>
    <p:sldId id="275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kash18.s@gmail.com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60D20-517E-4E6A-BE31-D64EE3655DD7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512BC-67C5-4912-8D9C-00E04434C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7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6E5F-FF73-4E4C-9060-A448269C6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A4CE3-5F48-4989-8F74-530E6EDB2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91B3D-D756-47E6-BE59-F05A41D4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C21C-43EF-4801-8EF3-723152D24B37}" type="datetime1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12E4F-DE53-4220-8DE8-B61C8751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F3315-ADD3-42DF-A540-553CD9B8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AE80-D121-434D-91FC-C2353E5A8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9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4E20D-B94C-4123-BAAF-DF82F96C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443BC-CDC0-4EE7-B022-BA2DEFD52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3EED6-71C1-499B-9289-7BFFC5BEE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0475" y="6356350"/>
            <a:ext cx="4352925" cy="335785"/>
          </a:xfrm>
        </p:spPr>
        <p:txBody>
          <a:bodyPr/>
          <a:lstStyle/>
          <a:p>
            <a:r>
              <a:rPr lang="en-US" dirty="0"/>
              <a:t>ATEA/GTEN-Global Tamil Entrepreneurs Network – Copyright 2019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A77D9-4D4A-4A7F-907B-56088B19D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339451"/>
            <a:ext cx="1104900" cy="352684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9BBA97CA-A7A5-410F-A173-9624836216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89102"/>
            <a:ext cx="814388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3EC363-A658-44A4-919D-671F15DFC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A140D-6CEF-4988-8541-8F365546F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7E273-77B3-4C17-861C-2D08C3282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F99B0-0333-4D95-8D6F-5C44E90F620E}" type="datetime1">
              <a:rPr lang="en-US" smtClean="0"/>
              <a:t>6/13/2019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FDA4-A93B-4B0C-8ED6-8C4750E47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DD1DD-40DC-424D-BE07-A2F62BFF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BAE80-D121-434D-91FC-C2353E5A8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7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6708C-A6FD-4E8D-92AB-CA3F849C4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5965197"/>
            <a:ext cx="1019175" cy="876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88FE-DE5A-4F52-9972-0283EB70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899" y="5965197"/>
            <a:ext cx="904951" cy="85467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3D5D256-C5F6-4CAB-9A82-17CF67F8B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21" y="1903448"/>
            <a:ext cx="10058358" cy="1110456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2D050"/>
                </a:solidFill>
              </a:rPr>
              <a:t>GTEN</a:t>
            </a:r>
            <a:r>
              <a:rPr lang="en-US" sz="4400" dirty="0"/>
              <a:t> – “Young Thinkubators “ Contest</a:t>
            </a:r>
            <a:br>
              <a:rPr lang="en-US" dirty="0"/>
            </a:br>
            <a:r>
              <a:rPr lang="en-US" sz="2000" dirty="0"/>
              <a:t>Business Idea Submission Template</a:t>
            </a:r>
            <a:endParaRPr lang="en-US" sz="27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0EE552-EE91-44D0-8E1B-54AA4EDB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 (GTEN-ATEA) - 2019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3CCD3-18D4-4E4B-9176-2038C8A2C986}"/>
              </a:ext>
            </a:extLst>
          </p:cNvPr>
          <p:cNvSpPr txBox="1"/>
          <p:nvPr/>
        </p:nvSpPr>
        <p:spPr>
          <a:xfrm>
            <a:off x="4126871" y="4667250"/>
            <a:ext cx="393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World Tamil Conference, Chicago - 2019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CD2974-6403-44C9-A878-670D7F29B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" y="60577"/>
            <a:ext cx="2266950" cy="723611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414A59B-63BE-4897-A2BA-7B037807A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8610"/>
            <a:ext cx="1266825" cy="1266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AB387-3156-4D2C-BCFB-559CBE95EFDA}"/>
              </a:ext>
            </a:extLst>
          </p:cNvPr>
          <p:cNvSpPr/>
          <p:nvPr/>
        </p:nvSpPr>
        <p:spPr>
          <a:xfrm>
            <a:off x="4193107" y="3503577"/>
            <a:ext cx="3872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ighlight>
                  <a:srgbClr val="FFFF00"/>
                </a:highlight>
              </a:rPr>
              <a:t>(Enter your Team Name here)</a:t>
            </a:r>
          </a:p>
        </p:txBody>
      </p:sp>
    </p:spTree>
    <p:extLst>
      <p:ext uri="{BB962C8B-B14F-4D97-AF65-F5344CB8AC3E}">
        <p14:creationId xmlns:p14="http://schemas.microsoft.com/office/powerpoint/2010/main" val="1939741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0E74-77C4-4004-8686-F8B88B6F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976"/>
            <a:ext cx="10515600" cy="711200"/>
          </a:xfrm>
        </p:spPr>
        <p:txBody>
          <a:bodyPr>
            <a:normAutofit/>
          </a:bodyPr>
          <a:lstStyle/>
          <a:p>
            <a:r>
              <a:rPr lang="en-US" sz="3600" dirty="0"/>
              <a:t>Risks &amp; 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4D3F-8F4A-4B99-B5A8-2AC9DBCD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158874"/>
            <a:ext cx="10515600" cy="3432175"/>
          </a:xfrm>
        </p:spPr>
        <p:txBody>
          <a:bodyPr>
            <a:normAutofit/>
          </a:bodyPr>
          <a:lstStyle/>
          <a:p>
            <a:r>
              <a:rPr lang="en-US" sz="1800" i="1" dirty="0"/>
              <a:t>Summarize the risks of the proposed business idea and how they will be addressed</a:t>
            </a:r>
          </a:p>
          <a:p>
            <a:r>
              <a:rPr lang="en-US" sz="1800" i="1" dirty="0"/>
              <a:t>Estimate expected rewards, particularly if you are seeking funding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1993-665F-422F-BADF-579C88B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8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0E74-77C4-4004-8686-F8B88B6F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976"/>
            <a:ext cx="10515600" cy="711200"/>
          </a:xfrm>
        </p:spPr>
        <p:txBody>
          <a:bodyPr>
            <a:normAutofit/>
          </a:bodyPr>
          <a:lstStyle/>
          <a:p>
            <a:r>
              <a:rPr lang="en-US" sz="3600" dirty="0"/>
              <a:t>3 Businesses referred/studied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4D3F-8F4A-4B99-B5A8-2AC9DBCD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158874"/>
            <a:ext cx="10515600" cy="3432175"/>
          </a:xfrm>
        </p:spPr>
        <p:txBody>
          <a:bodyPr>
            <a:normAutofit/>
          </a:bodyPr>
          <a:lstStyle/>
          <a:p>
            <a:r>
              <a:rPr lang="en-US" sz="1800" i="1" dirty="0"/>
              <a:t>Summarize the 3 businesses your studied or referred to and why (list your learnings and take away)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1993-665F-422F-BADF-579C88B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1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1993-665F-422F-BADF-579C88B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6DA68-5B9E-4292-A833-0A917D4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49" y="1139825"/>
            <a:ext cx="10810875" cy="5099050"/>
          </a:xfrm>
        </p:spPr>
        <p:txBody>
          <a:bodyPr>
            <a:normAutofit/>
          </a:bodyPr>
          <a:lstStyle/>
          <a:p>
            <a:r>
              <a:rPr lang="en-US" sz="1800" i="1" dirty="0"/>
              <a:t>Discuss the personal connection you have to this business idea, future goals and aspirations, and reasons for participating in this contest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C0E74-77C4-4004-8686-F8B88B6F84A4}"/>
              </a:ext>
            </a:extLst>
          </p:cNvPr>
          <p:cNvSpPr txBox="1">
            <a:spLocks/>
          </p:cNvSpPr>
          <p:nvPr/>
        </p:nvSpPr>
        <p:spPr>
          <a:xfrm>
            <a:off x="838200" y="307976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About You</a:t>
            </a:r>
          </a:p>
        </p:txBody>
      </p:sp>
    </p:spTree>
    <p:extLst>
      <p:ext uri="{BB962C8B-B14F-4D97-AF65-F5344CB8AC3E}">
        <p14:creationId xmlns:p14="http://schemas.microsoft.com/office/powerpoint/2010/main" val="164745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1733-F26C-4E8C-8D67-1BC03AE4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1700"/>
          </a:xfrm>
        </p:spPr>
        <p:txBody>
          <a:bodyPr>
            <a:norm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35DD-8013-4BE3-B716-A27EF4A9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Executive Summary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Vision &amp; Mission Statement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Team 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Opportunity 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Market 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Market Strategy &amp; Pricing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Projected Growth Potential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Risks &amp; Rewards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3 Businesses referred/studied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About you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>
                <a:highlight>
                  <a:srgbClr val="FFFF00"/>
                </a:highlight>
              </a:rPr>
              <a:t>Guidance: Replace all  italicized statements in respective slides hereafter with your own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41606-D735-4D29-8CEF-E8741A10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 (GTEN-ATEA) - 2019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74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0E74-77C4-4004-8686-F8B88B6F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25"/>
            <a:ext cx="10515600" cy="787400"/>
          </a:xfrm>
        </p:spPr>
        <p:txBody>
          <a:bodyPr>
            <a:normAutofit/>
          </a:bodyPr>
          <a:lstStyle/>
          <a:p>
            <a:r>
              <a:rPr lang="en-US" sz="3600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4D3F-8F4A-4B99-B5A8-2AC9DBCD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158875"/>
            <a:ext cx="10515600" cy="898525"/>
          </a:xfrm>
        </p:spPr>
        <p:txBody>
          <a:bodyPr>
            <a:normAutofit/>
          </a:bodyPr>
          <a:lstStyle/>
          <a:p>
            <a:r>
              <a:rPr lang="en-US" sz="1800" i="1" dirty="0"/>
              <a:t>Provide a summary of your business idea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1993-665F-422F-BADF-579C88B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3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367A-F1FE-4012-929E-C0B40BCB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93700"/>
            <a:ext cx="10515600" cy="758825"/>
          </a:xfrm>
        </p:spPr>
        <p:txBody>
          <a:bodyPr>
            <a:normAutofit/>
          </a:bodyPr>
          <a:lstStyle/>
          <a:p>
            <a:r>
              <a:rPr lang="en-US" sz="3600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7C85E-7106-457C-88DF-53F59CC51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53332"/>
            <a:ext cx="10515600" cy="6463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i="1" dirty="0"/>
              <a:t>Define your company’s vision and value statement. What is the inspiration behind your business idea?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484DC-4B70-424C-8AAC-393759AE0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77E1F8-4DA2-4231-A0B1-1124B57CD120}"/>
              </a:ext>
            </a:extLst>
          </p:cNvPr>
          <p:cNvSpPr/>
          <p:nvPr/>
        </p:nvSpPr>
        <p:spPr>
          <a:xfrm>
            <a:off x="838200" y="4000676"/>
            <a:ext cx="923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Clearly state your company’s mission. Try to use words that will help direct the growth of your company, but be as concise as possible.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2B66D4-FD9D-4C24-9F5D-FE6A77A7BE53}"/>
              </a:ext>
            </a:extLst>
          </p:cNvPr>
          <p:cNvSpPr txBox="1">
            <a:spLocks/>
          </p:cNvSpPr>
          <p:nvPr/>
        </p:nvSpPr>
        <p:spPr>
          <a:xfrm>
            <a:off x="838200" y="3169819"/>
            <a:ext cx="10515600" cy="75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50954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1AF6-2D43-4B37-B96E-CC6309DA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/>
          </a:bodyPr>
          <a:lstStyle/>
          <a:p>
            <a:r>
              <a:rPr lang="en-US" sz="3600" dirty="0"/>
              <a:t>Team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4FC0-8FCB-466A-9713-9A3174F92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i="1" dirty="0"/>
              <a:t>List your team member(s) by Full name, Age, School Name, City, Contact Email, Contact Number</a:t>
            </a:r>
          </a:p>
          <a:p>
            <a:r>
              <a:rPr lang="en-US" sz="1800" i="1" dirty="0"/>
              <a:t>Include any previous accomplishments and skills to showcase how the success/abilities of your team can help launch/support your business idea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06F88-BD5B-4D5E-80D5-BA6401F8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C0E74-77C4-4004-8686-F8B88B6F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16"/>
            <a:ext cx="10515600" cy="730249"/>
          </a:xfrm>
        </p:spPr>
        <p:txBody>
          <a:bodyPr>
            <a:normAutofit/>
          </a:bodyPr>
          <a:lstStyle/>
          <a:p>
            <a:r>
              <a:rPr lang="en-US" sz="3600" dirty="0"/>
              <a:t>Opportunity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4D3F-8F4A-4B99-B5A8-2AC9DBCD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158875"/>
            <a:ext cx="10515600" cy="5003800"/>
          </a:xfrm>
        </p:spPr>
        <p:txBody>
          <a:bodyPr>
            <a:normAutofit/>
          </a:bodyPr>
          <a:lstStyle/>
          <a:p>
            <a:r>
              <a:rPr lang="en-US" sz="1800" i="1" dirty="0"/>
              <a:t>Identify problems and opportunities your business idea solves or addresses.</a:t>
            </a:r>
          </a:p>
          <a:p>
            <a:pPr lvl="1"/>
            <a:r>
              <a:rPr lang="en-US" sz="1800" i="1" dirty="0"/>
              <a:t>State consumer problems and define the nature of product/service opportunities that are created by those problems.</a:t>
            </a:r>
          </a:p>
          <a:p>
            <a:pPr lvl="1"/>
            <a:r>
              <a:rPr lang="en-US" sz="1800" i="1" dirty="0"/>
              <a:t>Indicate how your business idea provides a solution for the same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1993-665F-422F-BADF-579C88B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1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4480-72BE-4258-9A4D-01B2F508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4549"/>
          </a:xfrm>
        </p:spPr>
        <p:txBody>
          <a:bodyPr>
            <a:normAutofit/>
          </a:bodyPr>
          <a:lstStyle/>
          <a:p>
            <a:r>
              <a:rPr lang="en-US" sz="3600" dirty="0"/>
              <a:t>Market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5699F-53F2-4D97-A057-5F8ED7DF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i="1" dirty="0"/>
              <a:t>Summarize your targeted market segment</a:t>
            </a:r>
          </a:p>
          <a:p>
            <a:pPr lvl="1"/>
            <a:r>
              <a:rPr lang="en-US" sz="1800" i="1" dirty="0"/>
              <a:t>Targeted market and demographic this business idea is focused on ( i.e. business segment, number of people, community, cause the idea serves, time of launch)</a:t>
            </a:r>
          </a:p>
          <a:p>
            <a:r>
              <a:rPr lang="en-US" sz="1800" i="1" dirty="0"/>
              <a:t>Include forecasting of how the business idea provides a leap in business opportunity from the </a:t>
            </a:r>
          </a:p>
          <a:p>
            <a:pPr lvl="1"/>
            <a:r>
              <a:rPr lang="en-US" sz="1800" i="1" dirty="0"/>
              <a:t>Past (i.e. improvement to a business process; like paper mail to email  - speed of communication)</a:t>
            </a:r>
          </a:p>
          <a:p>
            <a:pPr lvl="1"/>
            <a:r>
              <a:rPr lang="en-US" sz="1800" i="1" dirty="0"/>
              <a:t>Present (email provides for on-time communication), and </a:t>
            </a:r>
          </a:p>
          <a:p>
            <a:pPr lvl="1"/>
            <a:r>
              <a:rPr lang="en-US" sz="1800" i="1" dirty="0"/>
              <a:t>Future (integrated and real time decision making)</a:t>
            </a:r>
          </a:p>
          <a:p>
            <a:pPr lvl="1"/>
            <a:r>
              <a:rPr lang="en-US" sz="1800" i="1" dirty="0"/>
              <a:t>Review those changes in market concept, leadership, players, market shifts, costs, pricing, or competition that provide the opportunity for your company’s success.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28125-9A26-4198-B09D-92C3B148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0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84480-72BE-4258-9A4D-01B2F508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4549"/>
          </a:xfrm>
        </p:spPr>
        <p:txBody>
          <a:bodyPr>
            <a:normAutofit/>
          </a:bodyPr>
          <a:lstStyle/>
          <a:p>
            <a:r>
              <a:rPr lang="en-US" sz="3600" dirty="0"/>
              <a:t>Marketing Strategy &amp;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5699F-53F2-4D97-A057-5F8ED7DF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Summarize, these 3 areas if possible</a:t>
            </a:r>
          </a:p>
          <a:p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3 reasons why the customer should buy your product/idea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Marketing strategy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Product cost and pricing (if possible)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28125-9A26-4198-B09D-92C3B148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8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1C0BE-29B9-4E25-A7D3-4E468AD5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337"/>
            <a:ext cx="10515600" cy="600075"/>
          </a:xfrm>
        </p:spPr>
        <p:txBody>
          <a:bodyPr>
            <a:normAutofit/>
          </a:bodyPr>
          <a:lstStyle/>
          <a:p>
            <a:r>
              <a:rPr lang="en-US" sz="3600" dirty="0"/>
              <a:t>Projected Growth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389DF-39CE-49C6-B12D-C757ED32F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i="1" dirty="0"/>
              <a:t>Goals and objectives for your business</a:t>
            </a:r>
          </a:p>
          <a:p>
            <a:r>
              <a:rPr lang="en-US" sz="1800" i="1" dirty="0"/>
              <a:t>List five-year goals</a:t>
            </a:r>
          </a:p>
          <a:p>
            <a:r>
              <a:rPr lang="en-US" sz="1800" i="1" dirty="0"/>
              <a:t>State specific, measurable objectives for achieving your five-year goals.</a:t>
            </a:r>
          </a:p>
          <a:p>
            <a:pPr lvl="1"/>
            <a:r>
              <a:rPr lang="en-US" sz="1800" i="1" dirty="0"/>
              <a:t>List market-share objectives.</a:t>
            </a:r>
          </a:p>
          <a:p>
            <a:pPr lvl="1"/>
            <a:r>
              <a:rPr lang="en-US" sz="1800" i="1" dirty="0"/>
              <a:t>List revenue/profitability objectives.</a:t>
            </a:r>
          </a:p>
          <a:p>
            <a:pPr lvl="1"/>
            <a:r>
              <a:rPr lang="en-US" sz="1800" i="1" dirty="0"/>
              <a:t>Targeted growth over 1, 3  &amp; 5 years in alignment to your 5 year goals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B7120-F88C-4346-A52E-CB313B20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Global Tamil Entrepreneurs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93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2755</TotalTime>
  <Words>551</Words>
  <Application>Microsoft Office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GTEN – “Young Thinkubators “ Contest Business Idea Submission Template</vt:lpstr>
      <vt:lpstr>Outline</vt:lpstr>
      <vt:lpstr>Executive Summary</vt:lpstr>
      <vt:lpstr>Vision</vt:lpstr>
      <vt:lpstr>Team Introduction</vt:lpstr>
      <vt:lpstr>Opportunity Analysis</vt:lpstr>
      <vt:lpstr>Market Analysis</vt:lpstr>
      <vt:lpstr>Marketing Strategy &amp; Pricing</vt:lpstr>
      <vt:lpstr>Projected Growth Potential</vt:lpstr>
      <vt:lpstr>Risks &amp; Rewards</vt:lpstr>
      <vt:lpstr>3 Businesses referred/studied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 K P, Sree</dc:creator>
  <cp:keywords>GTEN ATEA WTC Chicago Tamil Sangam</cp:keywords>
  <cp:lastModifiedBy>Chandra K P, Sree</cp:lastModifiedBy>
  <cp:revision>228</cp:revision>
  <dcterms:created xsi:type="dcterms:W3CDTF">2019-01-23T18:48:36Z</dcterms:created>
  <dcterms:modified xsi:type="dcterms:W3CDTF">2019-06-13T15:04:17Z</dcterms:modified>
  <cp:category>Business Idea Template</cp:category>
</cp:coreProperties>
</file>