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9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60D20-517E-4E6A-BE31-D64EE3655DD7}" type="datetimeFigureOut">
              <a:rPr lang="en-US" smtClean="0"/>
              <a:t>6/13/2019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512BC-67C5-4912-8D9C-00E04434C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970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F6E5F-FF73-4E4C-9060-A448269C6C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5A4CE3-5F48-4989-8F74-530E6EDB2C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91B3D-D756-47E6-BE59-F05A41D43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C21C-43EF-4801-8EF3-723152D24B37}" type="datetime1">
              <a:rPr lang="en-US" smtClean="0"/>
              <a:t>6/13/2019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12E4F-DE53-4220-8DE8-B61C8751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Global Tamil Entrepreneurs Network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F3315-ADD3-42DF-A540-553CD9B85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AE80-D121-434D-91FC-C2353E5A8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094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4E20D-B94C-4123-BAAF-DF82F96C2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443BC-CDC0-4EE7-B022-BA2DEFD52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3EED6-71C1-499B-9289-7BFFC5BEE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0475" y="6356350"/>
            <a:ext cx="4352925" cy="335785"/>
          </a:xfrm>
        </p:spPr>
        <p:txBody>
          <a:bodyPr/>
          <a:lstStyle/>
          <a:p>
            <a:r>
              <a:rPr lang="en-US" dirty="0"/>
              <a:t>ATEA/GTEN-Global Tamil Entrepreneurs Network – Copyright 2019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EA77D9-4D4A-4A7F-907B-56088B19D7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6339451"/>
            <a:ext cx="1104900" cy="352684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9BBA97CA-A7A5-410F-A173-9624836216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989102"/>
            <a:ext cx="814388" cy="81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25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3EC363-A658-44A4-919D-671F15DFC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A140D-6CEF-4988-8541-8F365546F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7E273-77B3-4C17-861C-2D08C3282F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F99B0-0333-4D95-8D6F-5C44E90F620E}" type="datetime1">
              <a:rPr lang="en-US" smtClean="0"/>
              <a:t>6/13/2019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2FDA4-A93B-4B0C-8ED6-8C4750E473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Global Tamil Entrepreneurs Network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DD1DD-40DC-424D-BE07-A2F62BFF18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BAE80-D121-434D-91FC-C2353E5A8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27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3D5D256-C5F6-4CAB-9A82-17CF67F8BE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2037" y="2001855"/>
            <a:ext cx="10067925" cy="1190626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92D050"/>
                </a:solidFill>
              </a:rPr>
              <a:t>GTEN</a:t>
            </a:r>
            <a:r>
              <a:rPr lang="en-US" sz="4800" dirty="0"/>
              <a:t> – “Young Thinkubators “ Contest</a:t>
            </a:r>
            <a:br>
              <a:rPr lang="en-US" sz="4800" dirty="0"/>
            </a:br>
            <a:r>
              <a:rPr lang="en-US" sz="2400" dirty="0"/>
              <a:t>Business Idea Abstract Template</a:t>
            </a:r>
            <a:endParaRPr lang="en-US" sz="27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C0EE552-EE91-44D0-8E1B-54AA4EDB6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Global Tamil Entrepreneurs Network (GTEN-ATEA) - 2019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93CCD3-18D4-4E4B-9176-2038C8A2C986}"/>
              </a:ext>
            </a:extLst>
          </p:cNvPr>
          <p:cNvSpPr txBox="1"/>
          <p:nvPr/>
        </p:nvSpPr>
        <p:spPr>
          <a:xfrm>
            <a:off x="4038600" y="4812526"/>
            <a:ext cx="3919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World Tamil Conference, Chicago - 2019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CD2974-6403-44C9-A878-670D7F29B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" y="60577"/>
            <a:ext cx="2266950" cy="723611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8414A59B-63BE-4897-A2BA-7B037807A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28610"/>
            <a:ext cx="1266825" cy="1266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DC47F4-0DBB-48A5-B2F2-740B3DB1E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" y="5936511"/>
            <a:ext cx="1052512" cy="905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71B85B-61D0-4EE9-84A3-D5E6DEAEB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7999" y="5936511"/>
            <a:ext cx="895426" cy="8456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8F30DDE-3606-4B65-9951-284F77BBAEDD}"/>
              </a:ext>
            </a:extLst>
          </p:cNvPr>
          <p:cNvSpPr/>
          <p:nvPr/>
        </p:nvSpPr>
        <p:spPr>
          <a:xfrm>
            <a:off x="3984888" y="3545701"/>
            <a:ext cx="38720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highlight>
                  <a:srgbClr val="FFFF00"/>
                </a:highlight>
              </a:rPr>
              <a:t>(Enter your Team Name here)</a:t>
            </a:r>
          </a:p>
        </p:txBody>
      </p:sp>
    </p:spTree>
    <p:extLst>
      <p:ext uri="{BB962C8B-B14F-4D97-AF65-F5344CB8AC3E}">
        <p14:creationId xmlns:p14="http://schemas.microsoft.com/office/powerpoint/2010/main" val="1939741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B1733-F26C-4E8C-8D67-1BC03AE4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165865"/>
            <a:ext cx="10515600" cy="901700"/>
          </a:xfrm>
        </p:spPr>
        <p:txBody>
          <a:bodyPr>
            <a:normAutofit/>
          </a:bodyPr>
          <a:lstStyle/>
          <a:p>
            <a:r>
              <a:rPr lang="en-US" sz="3600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A35DD-8013-4BE3-B716-A27EF4A9A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75" y="1067565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(A one pager summary of your business idea – includes a brief vision, mission, idea, target market &amp; potential impact – please remove this text. Provided </a:t>
            </a:r>
            <a:r>
              <a:rPr lang="en-US" sz="1800"/>
              <a:t>for guidance only)</a:t>
            </a: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241606-D735-4D29-8CEF-E8741A108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Global Tamil Entrepreneurs Network (GTEN-ATEA) - 2019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274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2725</TotalTime>
  <Words>76</Words>
  <Application>Microsoft Office PowerPoint</Application>
  <PresentationFormat>Widescreen</PresentationFormat>
  <Paragraphs>7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GTEN – “Young Thinkubators “ Contest Business Idea Abstract Template</vt:lpstr>
      <vt:lpstr>Executive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Chandra K P, Sree</dc:creator>
  <cp:keywords>GTEN ATEA WTC Chicago Tamil Sangam</cp:keywords>
  <cp:lastModifiedBy>Chandra K P, Sree</cp:lastModifiedBy>
  <cp:revision>219</cp:revision>
  <dcterms:created xsi:type="dcterms:W3CDTF">2019-01-23T18:48:36Z</dcterms:created>
  <dcterms:modified xsi:type="dcterms:W3CDTF">2019-06-13T14:56:19Z</dcterms:modified>
  <cp:category>Business Idea Template</cp:category>
</cp:coreProperties>
</file>